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65" r:id="rId4"/>
    <p:sldId id="267" r:id="rId5"/>
    <p:sldId id="268" r:id="rId6"/>
    <p:sldId id="269" r:id="rId7"/>
    <p:sldId id="273" r:id="rId8"/>
    <p:sldId id="270" r:id="rId9"/>
    <p:sldId id="271" r:id="rId10"/>
    <p:sldId id="272" r:id="rId11"/>
    <p:sldId id="25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9110" autoAdjust="0"/>
  </p:normalViewPr>
  <p:slideViewPr>
    <p:cSldViewPr snapToGrid="0">
      <p:cViewPr>
        <p:scale>
          <a:sx n="73" d="100"/>
          <a:sy n="73" d="100"/>
        </p:scale>
        <p:origin x="-57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510" y="4945487"/>
            <a:ext cx="6331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Indonesia Computer University </a:t>
            </a:r>
          </a:p>
          <a:p>
            <a:pPr algn="ctr"/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Faculty of Engineering and Computer Science</a:t>
            </a:r>
          </a:p>
          <a:p>
            <a:pPr algn="ctr"/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Informatics Engineering  </a:t>
            </a:r>
          </a:p>
          <a:p>
            <a:pPr algn="ctr"/>
            <a:endParaRPr lang="en-US" sz="24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0078" y="3372172"/>
            <a:ext cx="58598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Made By</a:t>
            </a:r>
            <a:endParaRPr lang="en-US" sz="1600" dirty="0"/>
          </a:p>
          <a:p>
            <a:pPr algn="ctr"/>
            <a:r>
              <a:rPr lang="en-US" sz="2400" b="1" dirty="0" smtClean="0"/>
              <a:t>Glasses Team</a:t>
            </a:r>
          </a:p>
          <a:p>
            <a:pPr algn="ctr"/>
            <a:r>
              <a:rPr lang="en-US" sz="2400" b="1" dirty="0" smtClean="0"/>
              <a:t> 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35" y="2266517"/>
            <a:ext cx="3509075" cy="85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2262" y="275643"/>
            <a:ext cx="11934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  <a:latin typeface="Arial Black" pitchFamily="34" charset="0"/>
              </a:rPr>
              <a:t>Marimagang.com as Media </a:t>
            </a:r>
            <a:r>
              <a:rPr lang="en-US" sz="3200" dirty="0">
                <a:solidFill>
                  <a:srgbClr val="92D050"/>
                </a:solidFill>
                <a:latin typeface="Arial Black" pitchFamily="34" charset="0"/>
              </a:rPr>
              <a:t>for </a:t>
            </a:r>
            <a:endParaRPr lang="en-US" sz="3200" dirty="0" smtClean="0">
              <a:solidFill>
                <a:srgbClr val="92D050"/>
              </a:solidFill>
              <a:latin typeface="Arial Black" pitchFamily="34" charset="0"/>
            </a:endParaRPr>
          </a:p>
          <a:p>
            <a:pPr algn="ctr"/>
            <a:r>
              <a:rPr lang="en-US" sz="3200" dirty="0" smtClean="0">
                <a:solidFill>
                  <a:srgbClr val="92D050"/>
                </a:solidFill>
                <a:latin typeface="Arial Black" pitchFamily="34" charset="0"/>
              </a:rPr>
              <a:t>Seeking </a:t>
            </a:r>
            <a:r>
              <a:rPr lang="en-US" sz="3200" dirty="0" smtClean="0">
                <a:solidFill>
                  <a:srgbClr val="92D050"/>
                </a:solidFill>
                <a:latin typeface="Arial Black" pitchFamily="34" charset="0"/>
              </a:rPr>
              <a:t>Internship Place </a:t>
            </a:r>
            <a:r>
              <a:rPr lang="en-US" sz="3200" dirty="0" smtClean="0">
                <a:solidFill>
                  <a:srgbClr val="92D050"/>
                </a:solidFill>
                <a:latin typeface="Arial Black" pitchFamily="34" charset="0"/>
              </a:rPr>
              <a:t>&amp; </a:t>
            </a:r>
            <a:r>
              <a:rPr lang="en-US" sz="3200" dirty="0" smtClean="0">
                <a:solidFill>
                  <a:srgbClr val="92D050"/>
                </a:solidFill>
                <a:latin typeface="Arial Black" pitchFamily="34" charset="0"/>
              </a:rPr>
              <a:t>Student Monitoring</a:t>
            </a:r>
            <a:endParaRPr lang="en-US" sz="3200" dirty="0">
              <a:solidFill>
                <a:srgbClr val="92D050"/>
              </a:solidFill>
              <a:latin typeface="Arial Black" pitchFamily="34" charset="0"/>
            </a:endParaRPr>
          </a:p>
        </p:txBody>
      </p:sp>
      <p:pic>
        <p:nvPicPr>
          <p:cNvPr id="6" name="Picture 2" descr="C:\Users\IBM\Desktop\green-sunglasses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371" y="4157165"/>
            <a:ext cx="1524883" cy="53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9711"/>
            <a:ext cx="1790163" cy="24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80" y="5512158"/>
            <a:ext cx="2067120" cy="13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Data Model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(Relation Scheme)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WP" panose="020B0502040204020203" pitchFamily="34" charset="0"/>
                <a:ea typeface="+mn-ea"/>
                <a:cs typeface="Segoe WP" panose="020B0502040204020203" pitchFamily="34" charset="0"/>
              </a:rPr>
              <a:t> 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pic>
        <p:nvPicPr>
          <p:cNvPr id="8" name="Picture 7" descr="C:\Users\IBM\Dropbox\File Kuliah\RPL\Tugas Besar\Bahan\10517055_10201757489329990_1282260615_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72" y="1507382"/>
            <a:ext cx="6910251" cy="5206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93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647" y="63170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Apps DEMO </a:t>
            </a:r>
            <a:endParaRPr lang="en-US" sz="6000" dirty="0"/>
          </a:p>
        </p:txBody>
      </p:sp>
      <p:pic>
        <p:nvPicPr>
          <p:cNvPr id="4" name="Picture 8" descr="st_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45" y="2266248"/>
            <a:ext cx="1752601" cy="285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2955" y="5316397"/>
            <a:ext cx="4974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www.marimagang.com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701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 noChangeArrowheads="1"/>
          </p:cNvSpPr>
          <p:nvPr/>
        </p:nvSpPr>
        <p:spPr bwMode="auto">
          <a:xfrm>
            <a:off x="2009104" y="3870099"/>
            <a:ext cx="8474299" cy="63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PMingLiU" pitchFamily="18" charset="-120"/>
              </a:rPr>
              <a:t>Success start from 99% of effort and 1% of luck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PMingLiU" pitchFamily="18" charset="-120"/>
            </a:endParaRPr>
          </a:p>
          <a:p>
            <a:pPr algn="ctr" eaLnBrk="1" hangingPunct="1"/>
            <a:r>
              <a:rPr lang="en-US" dirty="0" smtClean="0">
                <a:solidFill>
                  <a:schemeClr val="tx1">
                    <a:lumMod val="65000"/>
                  </a:schemeClr>
                </a:solidFill>
                <a:ea typeface="PMingLiU" pitchFamily="18" charset="-120"/>
              </a:rPr>
              <a:t>--</a:t>
            </a:r>
            <a:r>
              <a:rPr lang="en-US" i="1" dirty="0" smtClean="0">
                <a:solidFill>
                  <a:schemeClr val="tx1">
                    <a:lumMod val="65000"/>
                  </a:schemeClr>
                </a:solidFill>
                <a:ea typeface="PMingLiU" pitchFamily="18" charset="-120"/>
              </a:rPr>
              <a:t>Albert Einstein--</a:t>
            </a:r>
            <a:endParaRPr lang="en-US" dirty="0">
              <a:solidFill>
                <a:schemeClr val="tx1">
                  <a:lumMod val="65000"/>
                </a:schemeClr>
              </a:solidFill>
              <a:ea typeface="PMingLiU" pitchFamily="18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00" y="2012479"/>
            <a:ext cx="3509075" cy="85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 noChangeArrowheads="1"/>
          </p:cNvSpPr>
          <p:nvPr/>
        </p:nvSpPr>
        <p:spPr bwMode="auto">
          <a:xfrm>
            <a:off x="2161504" y="2953552"/>
            <a:ext cx="8474299" cy="63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3600" dirty="0" smtClean="0">
                <a:solidFill>
                  <a:srgbClr val="FFC000"/>
                </a:solidFill>
                <a:ea typeface="PMingLiU" pitchFamily="18" charset="-120"/>
              </a:rPr>
              <a:t>Thanks For Your Attention…</a:t>
            </a:r>
            <a:endParaRPr lang="en-US" sz="3600" dirty="0">
              <a:solidFill>
                <a:srgbClr val="FFC000"/>
              </a:solidFill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33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6" y="2732963"/>
            <a:ext cx="1512389" cy="20165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90" y="2694130"/>
            <a:ext cx="1645932" cy="20941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33" y="2655297"/>
            <a:ext cx="1568058" cy="20941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54" y="2694130"/>
            <a:ext cx="1715711" cy="20941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477" y="2655298"/>
            <a:ext cx="1615409" cy="22295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TextBox 9"/>
          <p:cNvSpPr txBox="1"/>
          <p:nvPr/>
        </p:nvSpPr>
        <p:spPr>
          <a:xfrm>
            <a:off x="4015876" y="1385397"/>
            <a:ext cx="4273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92D050"/>
                </a:solidFill>
              </a:rPr>
              <a:t>Glasses Team</a:t>
            </a:r>
            <a:endParaRPr lang="en-US" sz="4800" b="1" dirty="0">
              <a:solidFill>
                <a:srgbClr val="92D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30578" y="4954927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Ahmad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Paudji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H.S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8956" y="4972735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Ismail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Zakky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22033" y="4977480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Andrew Toy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86743" y="499528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Handoyo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137008" y="5000033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Wupi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Ocktavia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IBM\Desktop\green-sunglasses-h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65" y="392884"/>
            <a:ext cx="2850548" cy="99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arenakarier.com/lowongan/rBscYN8jRm_beasiswa-bantuan-belajar-mahasiswa-bbm-kopertis-wilayah-iii-jakarta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12" y="3387813"/>
            <a:ext cx="2914457" cy="1641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341217" y="5199022"/>
            <a:ext cx="2753777" cy="143652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762133" y="5416737"/>
            <a:ext cx="1947111" cy="104364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4.8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 Billion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4417" y="5199022"/>
            <a:ext cx="5933412" cy="142384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Segoe WP" panose="020B0502040204020203" pitchFamily="34" charset="0"/>
                <a:ea typeface="PMingLiU" panose="02020500000000000000" pitchFamily="18" charset="-120"/>
                <a:cs typeface="Segoe WP" panose="020B0502040204020203" pitchFamily="34" charset="0"/>
              </a:rPr>
              <a:t>Every year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Segoe WP" panose="020B0502040204020203" pitchFamily="34" charset="0"/>
                <a:ea typeface="PMingLiU" panose="02020500000000000000" pitchFamily="18" charset="-120"/>
                <a:cs typeface="Segoe WP" panose="020B0502040204020203" pitchFamily="34" charset="0"/>
              </a:rPr>
              <a:t> many students need to get internship 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Segoe WP" panose="020B0502040204020203" pitchFamily="34" charset="0"/>
              <a:ea typeface="PMingLiU" panose="02020500000000000000" pitchFamily="18" charset="-120"/>
              <a:cs typeface="Segoe WP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18619" y="1972811"/>
            <a:ext cx="2873829" cy="1630681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381256" y="2138172"/>
            <a:ext cx="2199839" cy="1221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sz="3600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131 Thousand</a:t>
            </a:r>
            <a:endParaRPr lang="en-US" sz="3600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5971" y="1972812"/>
            <a:ext cx="5849257" cy="163068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rgbClr val="70AD47">
                    <a:lumMod val="50000"/>
                  </a:srgbClr>
                </a:solidFill>
                <a:latin typeface="Segoe WP" panose="020B0502040204020203" pitchFamily="34" charset="0"/>
                <a:ea typeface="PMingLiU" panose="02020500000000000000" pitchFamily="18" charset="-120"/>
                <a:cs typeface="Segoe WP" panose="020B0502040204020203" pitchFamily="34" charset="0"/>
              </a:rPr>
              <a:t>Indonesia has a lot of state and private companies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Segoe WP" panose="020B0502040204020203" pitchFamily="34" charset="0"/>
              <a:ea typeface="PMingLiU" panose="02020500000000000000" pitchFamily="18" charset="-120"/>
              <a:cs typeface="Segoe WP" panose="020B0502040204020203" pitchFamily="34" charset="0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33" y="186466"/>
            <a:ext cx="3106057" cy="1747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3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2789" y="2364598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Anyone can help me to </a:t>
            </a:r>
            <a:r>
              <a:rPr lang="en-US" sz="4400" dirty="0" smtClean="0">
                <a:solidFill>
                  <a:srgbClr val="92D050"/>
                </a:solidFill>
                <a:latin typeface="Arial Black" pitchFamily="34" charset="0"/>
              </a:rPr>
              <a:t>find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</a:t>
            </a:r>
          </a:p>
          <a:p>
            <a:pPr algn="just"/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internship place  ?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6146" name="Picture 2" descr="http://www.eduinreview.com/files/review_logos/confused-college-stud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892684"/>
            <a:ext cx="21907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7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1516" y="2364597"/>
            <a:ext cx="9022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Is there any</a:t>
            </a:r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 tools 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which can help me for </a:t>
            </a:r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monitoring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&amp; </a:t>
            </a:r>
            <a:r>
              <a:rPr lang="en-US" sz="3600" dirty="0" smtClean="0">
                <a:solidFill>
                  <a:srgbClr val="92D050"/>
                </a:solidFill>
                <a:latin typeface="Arial Black" pitchFamily="34" charset="0"/>
              </a:rPr>
              <a:t>controlling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my student ?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3" y="2537657"/>
            <a:ext cx="2275268" cy="140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4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8594" y="2222204"/>
            <a:ext cx="902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Here is </a:t>
            </a:r>
            <a:r>
              <a:rPr lang="en-US" sz="4800" b="1" dirty="0" smtClean="0">
                <a:solidFill>
                  <a:srgbClr val="92D050"/>
                </a:solidFill>
                <a:latin typeface="Arial Black" pitchFamily="34" charset="0"/>
              </a:rPr>
              <a:t>solution</a:t>
            </a:r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itchFamily="34" charset="0"/>
              </a:rPr>
              <a:t> for you ….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540" y="3088014"/>
            <a:ext cx="3177654" cy="776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743"/>
            <a:ext cx="2421228" cy="32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5369886"/>
            <a:ext cx="2286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8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Apps User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50910" y="2662284"/>
            <a:ext cx="2873829" cy="164519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826" y="3315226"/>
            <a:ext cx="2031996" cy="11952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anose="020B0603020202020204" pitchFamily="34" charset="0"/>
              </a:rPr>
              <a:t>Employer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08213" y="2662284"/>
            <a:ext cx="2873829" cy="1645194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29129" y="3360425"/>
            <a:ext cx="2031996" cy="1195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Student</a:t>
            </a:r>
            <a:endParaRPr lang="en-US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0909" y="4547289"/>
            <a:ext cx="2873829" cy="164519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08212" y="4547289"/>
            <a:ext cx="2873829" cy="1645194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174274" y="5164147"/>
            <a:ext cx="2599509" cy="1195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sz="2800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Administrator</a:t>
            </a:r>
            <a:endParaRPr lang="en-US" sz="2800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929129" y="5216768"/>
            <a:ext cx="2031996" cy="1195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spcBef>
                <a:spcPts val="0"/>
              </a:spcBef>
              <a:defRPr/>
            </a:pPr>
            <a:r>
              <a:rPr lang="en-US" kern="0" cap="none" dirty="0" smtClean="0">
                <a:ln>
                  <a:noFill/>
                </a:ln>
                <a:solidFill>
                  <a:sysClr val="window" lastClr="FFFFFF"/>
                </a:solidFill>
                <a:effectLst/>
                <a:latin typeface="Trebuchet MS" panose="020B0603020202020204" pitchFamily="34" charset="0"/>
              </a:rPr>
              <a:t>Visitor</a:t>
            </a:r>
            <a:endParaRPr lang="en-US" kern="0" cap="none" dirty="0">
              <a:ln>
                <a:noFill/>
              </a:ln>
              <a:solidFill>
                <a:sysClr val="window" lastClr="FFFFFF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1026" name="Picture 2" descr="Casual male user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837" y="2835233"/>
            <a:ext cx="829357" cy="82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IBM\Downloads\male157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14" y="4589147"/>
            <a:ext cx="1015873" cy="10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IBM\Downloads\graduate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00" y="2728911"/>
            <a:ext cx="1015873" cy="10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IBM\Downloads\group4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91" y="4596801"/>
            <a:ext cx="1015873" cy="10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3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743"/>
            <a:ext cx="2421228" cy="32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5369886"/>
            <a:ext cx="2286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WP" panose="020B0502040204020203" pitchFamily="34" charset="0"/>
                <a:ea typeface="+mn-ea"/>
                <a:cs typeface="Segoe WP" panose="020B0502040204020203" pitchFamily="34" charset="0"/>
              </a:rPr>
              <a:t>Apps Functionality 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56" y="1844338"/>
            <a:ext cx="6469510" cy="412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52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BM\Desktop\Happy-law-school-student-22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9711"/>
            <a:ext cx="1790163" cy="24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BM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80" y="5512158"/>
            <a:ext cx="2067120" cy="13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468193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Process Model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(</a:t>
            </a:r>
            <a:r>
              <a:rPr lang="en-US" sz="4400" b="1" kern="0" dirty="0" smtClean="0">
                <a:solidFill>
                  <a:sysClr val="window" lastClr="FFFFF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Use Case)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WP" panose="020B0502040204020203" pitchFamily="34" charset="0"/>
                <a:ea typeface="+mn-ea"/>
                <a:cs typeface="Segoe WP" panose="020B0502040204020203" pitchFamily="34" charset="0"/>
              </a:rPr>
              <a:t> 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WP" panose="020B0502040204020203" pitchFamily="34" charset="0"/>
              <a:ea typeface="+mn-ea"/>
              <a:cs typeface="Segoe WP" panose="020B0502040204020203" pitchFamily="34" charset="0"/>
            </a:endParaRPr>
          </a:p>
        </p:txBody>
      </p:sp>
      <p:pic>
        <p:nvPicPr>
          <p:cNvPr id="6" name="Picture 5" descr="C:\Users\IBM\Desktop\Mai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14" y="1468194"/>
            <a:ext cx="7186411" cy="5387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7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320</TotalTime>
  <Words>133</Words>
  <Application>Microsoft Office PowerPoint</Application>
  <PresentationFormat>Custom</PresentationFormat>
  <Paragraphs>37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Mesh</vt:lpstr>
      <vt:lpstr>PowerPoint Presentation</vt:lpstr>
      <vt:lpstr>PowerPoint Presentation</vt:lpstr>
      <vt:lpstr>4.8 Billion</vt:lpstr>
      <vt:lpstr>PowerPoint Presentation</vt:lpstr>
      <vt:lpstr>PowerPoint Presentation</vt:lpstr>
      <vt:lpstr>PowerPoint Presentation</vt:lpstr>
      <vt:lpstr>Employer</vt:lpstr>
      <vt:lpstr>PowerPoint Presentation</vt:lpstr>
      <vt:lpstr>PowerPoint Presentation</vt:lpstr>
      <vt:lpstr>PowerPoint Presentation</vt:lpstr>
      <vt:lpstr>Apps DEMO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SIMETRIS ENKRIPSI/DESKRIPSI MENGGUNAKAN BAHASA PEMROGRAMAN PHP</dc:title>
  <dc:creator>IBM</dc:creator>
  <cp:lastModifiedBy>Ahmad Paudji</cp:lastModifiedBy>
  <cp:revision>109</cp:revision>
  <dcterms:created xsi:type="dcterms:W3CDTF">2014-04-24T10:05:39Z</dcterms:created>
  <dcterms:modified xsi:type="dcterms:W3CDTF">2014-07-13T12:45:34Z</dcterms:modified>
</cp:coreProperties>
</file>